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 snapToObjects="1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501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5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176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9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3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8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9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6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9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‹N›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2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ue persone che si tengono le mani">
            <a:extLst>
              <a:ext uri="{FF2B5EF4-FFF2-40B4-BE49-F238E27FC236}">
                <a16:creationId xmlns:a16="http://schemas.microsoft.com/office/drawing/2014/main" id="{D61C368E-D062-4714-87B6-08F00F079C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64" b="8067"/>
          <a:stretch/>
        </p:blipFill>
        <p:spPr>
          <a:xfrm>
            <a:off x="20" y="297190"/>
            <a:ext cx="12191980" cy="6857990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FBE11A49-02A1-4D4C-9A49-CDF496B109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77FDD04-2B04-E646-AC51-ACAC9D228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561" y="1066800"/>
            <a:ext cx="3931320" cy="2267193"/>
          </a:xfrm>
        </p:spPr>
        <p:txBody>
          <a:bodyPr>
            <a:normAutofit/>
          </a:bodyPr>
          <a:lstStyle/>
          <a:p>
            <a:r>
              <a:rPr lang="it-IT" sz="3600" dirty="0"/>
              <a:t>Alzheimer : quali diritti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7CF5FE1-0B6B-C349-B57F-40BD00BC0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561" y="4327781"/>
            <a:ext cx="3931321" cy="1033669"/>
          </a:xfrm>
        </p:spPr>
        <p:txBody>
          <a:bodyPr>
            <a:normAutofit/>
          </a:bodyPr>
          <a:lstStyle/>
          <a:p>
            <a:r>
              <a:rPr lang="it-IT" sz="2400" dirty="0"/>
              <a:t>Non dimenticare chi dimentica !!!</a:t>
            </a:r>
          </a:p>
          <a:p>
            <a:endParaRPr lang="it-IT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1732D3A-CFF0-45BE-AD79-F83D0272C6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80479" y="3871114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892F72C-7FB6-49C8-A402-D5DC42DB67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C92C2E1-605F-49BD-8AC8-DC52B3015E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8BE2E0F-EE6D-4748-AB8F-724D0DDC6E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364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B2F6F-CCA4-8343-937C-53D248C197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Invalidità civile, indennità di accompagnamento, inabilità lavorativa: dipendenti pubblici, dipendenti privati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979EDF-0A1A-4B43-83BC-46EBA3DB69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800" dirty="0"/>
              <a:t>Alzheimer : quali diritti 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973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2968A1-3C3B-C64C-AF50-A9A7D375F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0437" y="1355881"/>
            <a:ext cx="8112369" cy="2073119"/>
          </a:xfrm>
        </p:spPr>
        <p:txBody>
          <a:bodyPr>
            <a:normAutofit fontScale="90000"/>
          </a:bodyPr>
          <a:lstStyle/>
          <a:p>
            <a:r>
              <a:rPr lang="it-IT" dirty="0"/>
              <a:t>Legge 104 </a:t>
            </a:r>
            <a:r>
              <a:rPr lang="it-IT"/>
              <a:t>art.3 </a:t>
            </a:r>
            <a:r>
              <a:rPr lang="it-IT" smtClean="0"/>
              <a:t>C.3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portatore di handicap in situazione di gravita</a:t>
            </a:r>
            <a:br>
              <a:rPr lang="it-IT" dirty="0"/>
            </a:br>
            <a:r>
              <a:rPr lang="it-IT" dirty="0"/>
              <a:t>diritti per il lavoratore</a:t>
            </a:r>
            <a:br>
              <a:rPr lang="it-IT" dirty="0"/>
            </a:br>
            <a:r>
              <a:rPr lang="it-IT" dirty="0"/>
              <a:t>diritti per i familiari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1781CB5-5228-814E-9719-6B9F8E54BC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800" dirty="0"/>
              <a:t>Alzheimer : quali diritti 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969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F13A45-F855-3442-95C0-6F468F532A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Congedo straordinario biennale </a:t>
            </a:r>
            <a:br>
              <a:rPr lang="it-IT" dirty="0"/>
            </a:br>
            <a:r>
              <a:rPr lang="it-IT" dirty="0"/>
              <a:t>ex art.42,dLGS.N.151/2001)</a:t>
            </a:r>
            <a:br>
              <a:rPr lang="it-IT" dirty="0"/>
            </a:br>
            <a:r>
              <a:rPr lang="it-IT" dirty="0"/>
              <a:t>Assistenza familiare disabile </a:t>
            </a:r>
            <a:br>
              <a:rPr lang="it-IT" dirty="0"/>
            </a:br>
            <a:r>
              <a:rPr lang="it-IT" dirty="0"/>
              <a:t>domanda </a:t>
            </a:r>
            <a:br>
              <a:rPr lang="it-IT" dirty="0"/>
            </a:br>
            <a:r>
              <a:rPr lang="it-IT" dirty="0"/>
              <a:t>requisiti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39D25B6-4018-7C44-91CB-1C91D0E50D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800" dirty="0"/>
              <a:t>Alzheimer : quali diritti 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320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D6C305-316D-2E49-A91A-6C7641307E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Home care premium</a:t>
            </a:r>
            <a:br>
              <a:rPr lang="it-IT" dirty="0"/>
            </a:br>
            <a:r>
              <a:rPr lang="it-IT" dirty="0"/>
              <a:t>statali – lavoratori , pensionati, coniugi, parenti o affini di primo grado non autosufficienti </a:t>
            </a:r>
            <a:br>
              <a:rPr lang="it-IT" dirty="0"/>
            </a:br>
            <a:r>
              <a:rPr lang="it-IT" dirty="0" err="1"/>
              <a:t>inps</a:t>
            </a:r>
            <a:r>
              <a:rPr lang="it-IT" dirty="0"/>
              <a:t> (gestione ex </a:t>
            </a:r>
            <a:r>
              <a:rPr lang="it-IT" dirty="0" err="1"/>
              <a:t>inpdap</a:t>
            </a:r>
            <a:r>
              <a:rPr lang="it-IT" dirty="0"/>
              <a:t>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7EB1FB3-7B7B-2B4D-A6EF-C9A15427C9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800" dirty="0"/>
              <a:t>Alzheimer : quali diritti?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6475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BD1D36-E6DB-D347-B6EC-A7958F8BB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4360" y="1249680"/>
            <a:ext cx="8103280" cy="2750820"/>
          </a:xfrm>
        </p:spPr>
        <p:txBody>
          <a:bodyPr>
            <a:normAutofit fontScale="90000"/>
          </a:bodyPr>
          <a:lstStyle/>
          <a:p>
            <a:r>
              <a:rPr lang="it-IT" dirty="0"/>
              <a:t>Legge 162/98</a:t>
            </a:r>
            <a:br>
              <a:rPr lang="it-IT" dirty="0"/>
            </a:br>
            <a:r>
              <a:rPr lang="it-IT" dirty="0"/>
              <a:t>legge regione </a:t>
            </a:r>
            <a:r>
              <a:rPr lang="it-IT" dirty="0" err="1"/>
              <a:t>sardegna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subordinata al riconoscimento della l.104</a:t>
            </a:r>
            <a:br>
              <a:rPr lang="it-IT" dirty="0"/>
            </a:br>
            <a:r>
              <a:rPr lang="it-IT" dirty="0"/>
              <a:t>finanziamenti per piani personalizzati a favore delle persone con grave handicap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7F8F58-F124-0942-9A4A-178C0EF70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800" dirty="0"/>
              <a:t>Alzheimer : quali diritti 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542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27C1C3-B359-264B-9B6B-26F87A108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5072" y="2106930"/>
            <a:ext cx="8112369" cy="2073119"/>
          </a:xfrm>
        </p:spPr>
        <p:txBody>
          <a:bodyPr>
            <a:normAutofit fontScale="90000"/>
          </a:bodyPr>
          <a:lstStyle/>
          <a:p>
            <a:r>
              <a:rPr lang="it-IT" dirty="0"/>
              <a:t>Progetto Ritorno a casa </a:t>
            </a:r>
            <a:br>
              <a:rPr lang="it-IT" dirty="0"/>
            </a:br>
            <a:r>
              <a:rPr lang="it-IT" dirty="0"/>
              <a:t>rivolto esclusivamente a persone con totale perdita di autonomia che necessitano di assistenza per compiere tutte le attività quotidiane e di interventi medici e infermieristici frequenti , effettuabili a domicilio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3F54E51-9803-444E-861B-EB6B5AD7DD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800" dirty="0"/>
              <a:t>Alzheimer: quali diritti 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81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A0D3B-7172-A649-AEDF-4EC5F54BC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0437" y="1866900"/>
            <a:ext cx="8112369" cy="2073119"/>
          </a:xfrm>
        </p:spPr>
        <p:txBody>
          <a:bodyPr>
            <a:normAutofit fontScale="90000"/>
          </a:bodyPr>
          <a:lstStyle/>
          <a:p>
            <a:r>
              <a:rPr lang="it-IT" dirty="0"/>
              <a:t>Per i familiari che assistono in casa genitori anziani o figli con disabilità, le regioni possono accedere a un fondo stanziato del governo ed erogare assegni fino a 700 euro mensili per sostenere le cure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A17C025-2BBE-0743-A5EA-4F67FAD1F4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800" dirty="0"/>
              <a:t>Alzheimer : quali diritti 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4134325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LightSeedLeftStep">
      <a:dk1>
        <a:srgbClr val="000000"/>
      </a:dk1>
      <a:lt1>
        <a:srgbClr val="FFFFFF"/>
      </a:lt1>
      <a:dk2>
        <a:srgbClr val="243541"/>
      </a:dk2>
      <a:lt2>
        <a:srgbClr val="E8E7E2"/>
      </a:lt2>
      <a:accent1>
        <a:srgbClr val="7688E6"/>
      </a:accent1>
      <a:accent2>
        <a:srgbClr val="58A6E1"/>
      </a:accent2>
      <a:accent3>
        <a:srgbClr val="4EB3B4"/>
      </a:accent3>
      <a:accent4>
        <a:srgbClr val="47B689"/>
      </a:accent4>
      <a:accent5>
        <a:srgbClr val="43B858"/>
      </a:accent5>
      <a:accent6>
        <a:srgbClr val="63B848"/>
      </a:accent6>
      <a:hlink>
        <a:srgbClr val="8C8354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111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Bembo</vt:lpstr>
      <vt:lpstr>AdornVTI</vt:lpstr>
      <vt:lpstr>Alzheimer : quali diritti</vt:lpstr>
      <vt:lpstr>Invalidità civile, indennità di accompagnamento, inabilità lavorativa: dipendenti pubblici, dipendenti privati</vt:lpstr>
      <vt:lpstr>Legge 104 art.3 C.3 portatore di handicap in situazione di gravita diritti per il lavoratore diritti per i familiari</vt:lpstr>
      <vt:lpstr>Congedo straordinario biennale  ex art.42,dLGS.N.151/2001) Assistenza familiare disabile  domanda  requisiti</vt:lpstr>
      <vt:lpstr>Home care premium statali – lavoratori , pensionati, coniugi, parenti o affini di primo grado non autosufficienti  inps (gestione ex inpdap)</vt:lpstr>
      <vt:lpstr>Legge 162/98 legge regione sardegna subordinata al riconoscimento della l.104 finanziamenti per piani personalizzati a favore delle persone con grave handicap</vt:lpstr>
      <vt:lpstr>Progetto Ritorno a casa  rivolto esclusivamente a persone con totale perdita di autonomia che necessitano di assistenza per compiere tutte le attività quotidiane e di interventi medici e infermieristici frequenti , effettuabili a domicilio</vt:lpstr>
      <vt:lpstr>Per i familiari che assistono in casa genitori anziani o figli con disabilità, le regioni possono accedere a un fondo stanziato del governo ed erogare assegni fino a 700 euro mensili per sostenere le cure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Alzheimer : quali diritti</dc:title>
  <dc:creator>MARCO TUCCI</dc:creator>
  <cp:lastModifiedBy>Hp</cp:lastModifiedBy>
  <cp:revision>2</cp:revision>
  <dcterms:created xsi:type="dcterms:W3CDTF">2022-01-08T08:26:07Z</dcterms:created>
  <dcterms:modified xsi:type="dcterms:W3CDTF">2022-01-14T10:02:27Z</dcterms:modified>
</cp:coreProperties>
</file>